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
  </p:notesMasterIdLst>
  <p:sldIdLst>
    <p:sldId id="452" r:id="rId5"/>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E1A2F"/>
    <a:srgbClr val="F9EFE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61176" autoAdjust="0"/>
  </p:normalViewPr>
  <p:slideViewPr>
    <p:cSldViewPr snapToGrid="0">
      <p:cViewPr varScale="1">
        <p:scale>
          <a:sx n="72" d="100"/>
          <a:sy n="72" d="100"/>
        </p:scale>
        <p:origin x="28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12085C-76C1-4F39-8C97-1F3C4FB5CE13}" type="datetimeFigureOut">
              <a:rPr lang="nl-NL" smtClean="0"/>
              <a:t>17-4-2026</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2280DF-14EC-47DC-880B-DFB30FD79C30}" type="slidenum">
              <a:rPr lang="nl-NL" smtClean="0"/>
              <a:t>‹nr.›</a:t>
            </a:fld>
            <a:endParaRPr lang="nl-NL"/>
          </a:p>
        </p:txBody>
      </p:sp>
    </p:spTree>
    <p:extLst>
      <p:ext uri="{BB962C8B-B14F-4D97-AF65-F5344CB8AC3E}">
        <p14:creationId xmlns:p14="http://schemas.microsoft.com/office/powerpoint/2010/main" val="8063032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eu-central-1.protection.sophos.com/?d=injebol.nl&amp;u=aHR0cDovL2luamVib2wubmwv&amp;p=m&amp;i=NjgyMmUxOTEwNTAyNTg1NDk4MTQ2ZmEx&amp;t=TTZiNlYwL0g0OWF6T3lxNVpDd21wQk5pUkJxWjhXRWZFSEJIcEZXVWd2UT0=&amp;h=563b6acfd78d43c6a719bc5ae7788956&amp;s=AVNPUEhUT0NFTkNSWVBUSVZQ-Xkld_6n77uwsXGxawLIyp-q3wQ7Hft6By3xHchLwA"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270115-F4C1-3625-7A96-664DB75F54F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EB9986FC-9F25-E0A4-200D-306565FF416B}"/>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D8DC12BA-99B6-E4B2-B016-A9D8492A546C}"/>
              </a:ext>
            </a:extLst>
          </p:cNvPr>
          <p:cNvSpPr>
            <a:spLocks noGrp="1"/>
          </p:cNvSpPr>
          <p:nvPr>
            <p:ph type="body" idx="1"/>
          </p:nvPr>
        </p:nvSpPr>
        <p:spPr/>
        <p:txBody>
          <a:bodyPr/>
          <a:lstStyle/>
          <a:p>
            <a:r>
              <a:rPr lang="nl-NL" sz="1600" b="1" i="1" u="sng" kern="1200" dirty="0">
                <a:solidFill>
                  <a:schemeClr val="tx1"/>
                </a:solidFill>
                <a:effectLst/>
                <a:latin typeface="+mn-lt"/>
                <a:ea typeface="+mn-ea"/>
                <a:cs typeface="+mn-cs"/>
              </a:rPr>
              <a:t>Tip! Voor leerlingen/studenten tussen 16 en 27 jaar is er In je bol.</a:t>
            </a:r>
          </a:p>
          <a:p>
            <a:endParaRPr lang="nl-NL" sz="1200" b="1" i="0" kern="1200" dirty="0">
              <a:solidFill>
                <a:schemeClr val="tx1"/>
              </a:solidFill>
              <a:effectLst/>
              <a:latin typeface="+mn-lt"/>
              <a:ea typeface="+mn-ea"/>
              <a:cs typeface="+mn-cs"/>
            </a:endParaRPr>
          </a:p>
          <a:p>
            <a:r>
              <a:rPr lang="nl-NL" sz="1200" b="1" i="0" u="sng" kern="1200" dirty="0">
                <a:solidFill>
                  <a:schemeClr val="tx1"/>
                </a:solidFill>
                <a:effectLst/>
                <a:latin typeface="+mn-lt"/>
                <a:ea typeface="+mn-ea"/>
                <a:cs typeface="+mn-cs"/>
              </a:rPr>
              <a:t>Tekst voor jongeren</a:t>
            </a:r>
          </a:p>
          <a:p>
            <a:r>
              <a:rPr lang="nl-NL" sz="1200" kern="1200" dirty="0">
                <a:solidFill>
                  <a:schemeClr val="tx1"/>
                </a:solidFill>
                <a:effectLst/>
                <a:latin typeface="+mn-lt"/>
                <a:ea typeface="+mn-ea"/>
                <a:cs typeface="+mn-cs"/>
              </a:rPr>
              <a:t>Soms zit je hoofd te vol, weet je even niet waar je het moet zoeken. Daarom is er </a:t>
            </a:r>
            <a:r>
              <a:rPr lang="nl-NL" sz="1200" b="1" kern="1200" dirty="0">
                <a:solidFill>
                  <a:schemeClr val="tx1"/>
                </a:solidFill>
                <a:effectLst/>
                <a:latin typeface="+mn-lt"/>
                <a:ea typeface="+mn-ea"/>
                <a:cs typeface="+mn-cs"/>
              </a:rPr>
              <a:t>In je bol</a:t>
            </a:r>
            <a:r>
              <a:rPr lang="nl-NL" sz="1200" kern="1200" dirty="0">
                <a:solidFill>
                  <a:schemeClr val="tx1"/>
                </a:solidFill>
                <a:effectLst/>
                <a:latin typeface="+mn-lt"/>
                <a:ea typeface="+mn-ea"/>
                <a:cs typeface="+mn-cs"/>
              </a:rPr>
              <a:t>, hét</a:t>
            </a:r>
            <a:r>
              <a:rPr lang="nl-NL" sz="1200" b="1" kern="1200" dirty="0">
                <a:solidFill>
                  <a:schemeClr val="tx1"/>
                </a:solidFill>
                <a:effectLst/>
                <a:latin typeface="+mn-lt"/>
                <a:ea typeface="+mn-ea"/>
                <a:cs typeface="+mn-cs"/>
              </a:rPr>
              <a:t> </a:t>
            </a:r>
            <a:r>
              <a:rPr lang="nl-NL" sz="1200" kern="1200" dirty="0">
                <a:solidFill>
                  <a:schemeClr val="tx1"/>
                </a:solidFill>
                <a:effectLst/>
                <a:latin typeface="+mn-lt"/>
                <a:ea typeface="+mn-ea"/>
                <a:cs typeface="+mn-cs"/>
              </a:rPr>
              <a:t>startpunt om beter in je vel te zitten. Je vindt er betrouwbare info, tips en tools om zelf aan de slag te gaan, verhalen van anderen én een community waarin je ervaringen kan uitwisselen met leeftijdsgenoten. Even praten? Dan zijn er vrijwilligers die naar je luisteren, anoniem via chat of telefoon. Ook vind je er suggesties voor verdere hulp, online of in de buurt. Of je nou stress hebt door prestatiedruk, baalt van een dip of gewoon even niet zo lekker gaat – </a:t>
            </a:r>
            <a:r>
              <a:rPr lang="nl-NL" sz="1200" b="1" kern="1200" dirty="0">
                <a:solidFill>
                  <a:schemeClr val="tx1"/>
                </a:solidFill>
                <a:effectLst/>
                <a:latin typeface="+mn-lt"/>
                <a:ea typeface="+mn-ea"/>
                <a:cs typeface="+mn-cs"/>
              </a:rPr>
              <a:t>In je bol </a:t>
            </a:r>
            <a:r>
              <a:rPr lang="nl-NL" sz="1200" kern="1200" dirty="0">
                <a:solidFill>
                  <a:schemeClr val="tx1"/>
                </a:solidFill>
                <a:effectLst/>
                <a:latin typeface="+mn-lt"/>
                <a:ea typeface="+mn-ea"/>
                <a:cs typeface="+mn-cs"/>
              </a:rPr>
              <a:t>is er voor jou. Check snel </a:t>
            </a:r>
            <a:r>
              <a:rPr lang="nl-NL" sz="1200" u="sng" kern="1200" dirty="0">
                <a:solidFill>
                  <a:schemeClr val="tx1"/>
                </a:solidFill>
                <a:effectLst/>
                <a:latin typeface="+mn-lt"/>
                <a:ea typeface="+mn-ea"/>
                <a:cs typeface="+mn-cs"/>
                <a:hlinkClick r:id="rId3"/>
              </a:rPr>
              <a:t>injebol.nl</a:t>
            </a:r>
            <a:endParaRPr lang="nl-NL" sz="1200" kern="1200" dirty="0">
              <a:solidFill>
                <a:schemeClr val="tx1"/>
              </a:solidFill>
              <a:effectLst/>
              <a:latin typeface="+mn-lt"/>
              <a:ea typeface="+mn-ea"/>
              <a:cs typeface="+mn-cs"/>
            </a:endParaRPr>
          </a:p>
          <a:p>
            <a:endParaRPr lang="nl-NL" sz="1200" b="0" i="0" kern="1200" dirty="0">
              <a:solidFill>
                <a:schemeClr val="tx1"/>
              </a:solidFill>
              <a:effectLst/>
              <a:latin typeface="+mn-lt"/>
              <a:ea typeface="+mn-ea"/>
              <a:cs typeface="+mn-cs"/>
            </a:endParaRPr>
          </a:p>
          <a:p>
            <a:r>
              <a:rPr lang="nl-NL" sz="1200" b="1" i="0" u="sng" kern="1200" dirty="0">
                <a:solidFill>
                  <a:srgbClr val="5E1A2F"/>
                </a:solidFill>
                <a:effectLst/>
                <a:latin typeface="+mn-lt"/>
                <a:ea typeface="+mn-ea"/>
                <a:cs typeface="+mn-cs"/>
              </a:rPr>
              <a:t>Achtergrondinfo</a:t>
            </a:r>
          </a:p>
          <a:p>
            <a:r>
              <a:rPr lang="nl-NL" sz="1200" b="1" i="0" kern="1200" dirty="0">
                <a:solidFill>
                  <a:schemeClr val="tx1"/>
                </a:solidFill>
                <a:effectLst/>
                <a:latin typeface="+mn-lt"/>
                <a:ea typeface="+mn-ea"/>
                <a:cs typeface="+mn-cs"/>
              </a:rPr>
              <a:t>In je bol </a:t>
            </a:r>
            <a:r>
              <a:rPr lang="nl-NL" sz="1200" kern="1200" dirty="0">
                <a:solidFill>
                  <a:schemeClr val="tx1"/>
                </a:solidFill>
                <a:effectLst/>
                <a:latin typeface="+mn-lt"/>
                <a:ea typeface="+mn-ea"/>
                <a:cs typeface="+mn-cs"/>
              </a:rPr>
              <a:t>is hét vertrekpunt voor mentale gezondheid, speciaal voor jongeren van 16 tot 27 jaar. Met betrouwbare en begrijpelijke informatie, ervaringen van anderen en tips en tools om zelf aan de slag te gaan. Jongeren kunnen er hun verhaal kwijt in de community of bij een getrainde vrijwilliger via telefoon en chat. En zij vinden er suggesties voor verdere laagdrempelige hulp, online of in de buurt.</a:t>
            </a:r>
          </a:p>
          <a:p>
            <a:endParaRPr lang="nl-NL" sz="1200" b="0" i="0" kern="1200" dirty="0">
              <a:solidFill>
                <a:schemeClr val="tx1"/>
              </a:solidFill>
              <a:effectLst/>
              <a:latin typeface="+mn-lt"/>
              <a:ea typeface="+mn-ea"/>
              <a:cs typeface="+mn-cs"/>
            </a:endParaRPr>
          </a:p>
          <a:p>
            <a:r>
              <a:rPr lang="nl-NL" sz="1200" b="0" i="0" kern="1200" dirty="0">
                <a:solidFill>
                  <a:schemeClr val="tx1"/>
                </a:solidFill>
                <a:effectLst/>
                <a:latin typeface="+mn-lt"/>
                <a:ea typeface="+mn-ea"/>
                <a:cs typeface="+mn-cs"/>
              </a:rPr>
              <a:t>Het platform is ontwikkeld door zeven initiatiefnemers: Stichting De Kindertelefoon, MIND Us, MIND, 113 Zelfmoordpreventie, Stichting Join Us, </a:t>
            </a:r>
            <a:r>
              <a:rPr lang="nl-NL" sz="1200" b="0" i="0" kern="1200" dirty="0" err="1">
                <a:solidFill>
                  <a:schemeClr val="tx1"/>
                </a:solidFill>
                <a:effectLst/>
                <a:latin typeface="+mn-lt"/>
                <a:ea typeface="+mn-ea"/>
                <a:cs typeface="+mn-cs"/>
              </a:rPr>
              <a:t>Transformers</a:t>
            </a:r>
            <a:r>
              <a:rPr lang="nl-NL" sz="1200" b="0" i="0" kern="1200" dirty="0">
                <a:solidFill>
                  <a:schemeClr val="tx1"/>
                </a:solidFill>
                <a:effectLst/>
                <a:latin typeface="+mn-lt"/>
                <a:ea typeface="+mn-ea"/>
                <a:cs typeface="+mn-cs"/>
              </a:rPr>
              <a:t> Community en @ease - inloophuiskamers voor jongeren. </a:t>
            </a:r>
          </a:p>
          <a:p>
            <a:r>
              <a:rPr lang="nl-NL" sz="1200" b="0" i="0" kern="1200" dirty="0">
                <a:solidFill>
                  <a:schemeClr val="tx1"/>
                </a:solidFill>
                <a:effectLst/>
                <a:latin typeface="+mn-lt"/>
                <a:ea typeface="+mn-ea"/>
                <a:cs typeface="+mn-cs"/>
              </a:rPr>
              <a:t>Samen met jongeren creëerden we een veilig en anoniem platform waar ze steun kunnen vinden, ervaren dat ze niet de enige zijn en zelf stappen kunnen zetten. Eén betrouwbare plek waar ook huisartsen, </a:t>
            </a:r>
            <a:r>
              <a:rPr lang="nl-NL" sz="1200" b="0" i="0" kern="1200" dirty="0" err="1">
                <a:solidFill>
                  <a:schemeClr val="tx1"/>
                </a:solidFill>
                <a:effectLst/>
                <a:latin typeface="+mn-lt"/>
                <a:ea typeface="+mn-ea"/>
                <a:cs typeface="+mn-cs"/>
              </a:rPr>
              <a:t>influencers</a:t>
            </a:r>
            <a:r>
              <a:rPr lang="nl-NL" sz="1200" b="0" i="0" kern="1200" dirty="0">
                <a:solidFill>
                  <a:schemeClr val="tx1"/>
                </a:solidFill>
                <a:effectLst/>
                <a:latin typeface="+mn-lt"/>
                <a:ea typeface="+mn-ea"/>
                <a:cs typeface="+mn-cs"/>
              </a:rPr>
              <a:t>, verenigingen, scholen, overheden en anderen jongeren naar kunnen verwijzen.  </a:t>
            </a:r>
          </a:p>
          <a:p>
            <a:endParaRPr lang="nl-NL" sz="1200" b="0" i="0" kern="1200" dirty="0">
              <a:solidFill>
                <a:schemeClr val="tx1"/>
              </a:solidFill>
              <a:effectLst/>
              <a:latin typeface="+mn-lt"/>
              <a:ea typeface="+mn-ea"/>
              <a:cs typeface="+mn-cs"/>
            </a:endParaRPr>
          </a:p>
          <a:p>
            <a:r>
              <a:rPr lang="nl-NL" sz="1200" b="1" i="0" kern="1200" dirty="0">
                <a:solidFill>
                  <a:schemeClr val="tx1"/>
                </a:solidFill>
                <a:effectLst/>
                <a:latin typeface="+mn-lt"/>
                <a:ea typeface="+mn-ea"/>
                <a:cs typeface="+mn-cs"/>
              </a:rPr>
              <a:t>In je bol</a:t>
            </a:r>
            <a:r>
              <a:rPr lang="nl-NL" sz="1200" b="0" i="0" kern="1200" dirty="0">
                <a:solidFill>
                  <a:schemeClr val="tx1"/>
                </a:solidFill>
                <a:effectLst/>
                <a:latin typeface="+mn-lt"/>
                <a:ea typeface="+mn-ea"/>
                <a:cs typeface="+mn-cs"/>
              </a:rPr>
              <a:t> is er voor alle jongeren die even vastlopen. Door stress, twijfel of somberheid. Met dit platform zetten we een grote stap in onze gezamenlijke missie om hulp voor jongeren met licht mentale klachten toegankelijker te maken. Door de zoektocht naar laagdrempelige hulp te vergemakkelijken en onderlinge support te stimuleren, versterken we de zelfredzaamheid van jongeren.</a:t>
            </a:r>
            <a:br>
              <a:rPr lang="nl-NL" sz="1200" b="0" i="0" kern="1200" dirty="0">
                <a:solidFill>
                  <a:schemeClr val="tx1"/>
                </a:solidFill>
                <a:effectLst/>
                <a:latin typeface="+mn-lt"/>
                <a:ea typeface="+mn-ea"/>
                <a:cs typeface="+mn-cs"/>
              </a:rPr>
            </a:br>
            <a:endParaRPr lang="nl-NL" sz="1200" b="0" i="0" kern="1200" dirty="0">
              <a:solidFill>
                <a:schemeClr val="tx1"/>
              </a:solidFill>
              <a:effectLst/>
              <a:latin typeface="+mn-lt"/>
              <a:ea typeface="+mn-ea"/>
              <a:cs typeface="+mn-cs"/>
            </a:endParaRPr>
          </a:p>
          <a:p>
            <a:r>
              <a:rPr lang="nl-NL" sz="1200" b="1" i="0" kern="1200" dirty="0">
                <a:solidFill>
                  <a:schemeClr val="tx1"/>
                </a:solidFill>
                <a:effectLst/>
                <a:latin typeface="+mn-lt"/>
                <a:ea typeface="+mn-ea"/>
                <a:cs typeface="+mn-cs"/>
              </a:rPr>
              <a:t>In je bol </a:t>
            </a:r>
            <a:r>
              <a:rPr lang="nl-NL" sz="1200" b="0" i="0" kern="1200" dirty="0">
                <a:solidFill>
                  <a:schemeClr val="tx1"/>
                </a:solidFill>
                <a:effectLst/>
                <a:latin typeface="+mn-lt"/>
                <a:ea typeface="+mn-ea"/>
                <a:cs typeface="+mn-cs"/>
              </a:rPr>
              <a:t>verder onder de aandacht brengen? Kijk op </a:t>
            </a:r>
            <a:r>
              <a:rPr lang="nl-NL" sz="1200" b="1" i="0" kern="1200" dirty="0">
                <a:solidFill>
                  <a:schemeClr val="tx1"/>
                </a:solidFill>
                <a:effectLst/>
                <a:latin typeface="+mn-lt"/>
                <a:ea typeface="+mn-ea"/>
                <a:cs typeface="+mn-cs"/>
              </a:rPr>
              <a:t>injebol.nl/</a:t>
            </a:r>
            <a:r>
              <a:rPr lang="nl-NL" sz="1200" b="1" i="0" kern="1200" dirty="0" err="1">
                <a:solidFill>
                  <a:schemeClr val="tx1"/>
                </a:solidFill>
                <a:effectLst/>
                <a:latin typeface="+mn-lt"/>
                <a:ea typeface="+mn-ea"/>
                <a:cs typeface="+mn-cs"/>
              </a:rPr>
              <a:t>toolkits</a:t>
            </a:r>
            <a:endParaRPr lang="nl-NL" b="1" dirty="0"/>
          </a:p>
        </p:txBody>
      </p:sp>
      <p:sp>
        <p:nvSpPr>
          <p:cNvPr id="4" name="Tijdelijke aanduiding voor dianummer 3">
            <a:extLst>
              <a:ext uri="{FF2B5EF4-FFF2-40B4-BE49-F238E27FC236}">
                <a16:creationId xmlns:a16="http://schemas.microsoft.com/office/drawing/2014/main" id="{0784FD47-9861-209F-57B1-1D4D011D9626}"/>
              </a:ext>
            </a:extLst>
          </p:cNvPr>
          <p:cNvSpPr>
            <a:spLocks noGrp="1"/>
          </p:cNvSpPr>
          <p:nvPr>
            <p:ph type="sldNum" sz="quarter" idx="5"/>
          </p:nvPr>
        </p:nvSpPr>
        <p:spPr/>
        <p:txBody>
          <a:bodyPr/>
          <a:lstStyle/>
          <a:p>
            <a:fld id="{002280DF-14EC-47DC-880B-DFB30FD79C30}" type="slidenum">
              <a:rPr lang="nl-NL" smtClean="0"/>
              <a:t>1</a:t>
            </a:fld>
            <a:endParaRPr lang="nl-NL"/>
          </a:p>
        </p:txBody>
      </p:sp>
    </p:spTree>
    <p:extLst>
      <p:ext uri="{BB962C8B-B14F-4D97-AF65-F5344CB8AC3E}">
        <p14:creationId xmlns:p14="http://schemas.microsoft.com/office/powerpoint/2010/main" val="42543586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3A08801-4E42-34CA-012E-C5696197635B}"/>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B94CDEC0-1CFB-DA3A-8785-1BA980520FF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A8F7B812-BE6D-156E-96A6-5E0BD57FB399}"/>
              </a:ext>
            </a:extLst>
          </p:cNvPr>
          <p:cNvSpPr>
            <a:spLocks noGrp="1"/>
          </p:cNvSpPr>
          <p:nvPr>
            <p:ph type="dt" sz="half" idx="10"/>
          </p:nvPr>
        </p:nvSpPr>
        <p:spPr/>
        <p:txBody>
          <a:bodyPr/>
          <a:lstStyle/>
          <a:p>
            <a:fld id="{1A4DE945-9BD9-4C05-A0FC-010AF7F2DB26}" type="datetimeFigureOut">
              <a:rPr lang="nl-NL" smtClean="0"/>
              <a:t>17-4-2026</a:t>
            </a:fld>
            <a:endParaRPr lang="nl-NL"/>
          </a:p>
        </p:txBody>
      </p:sp>
      <p:sp>
        <p:nvSpPr>
          <p:cNvPr id="5" name="Tijdelijke aanduiding voor voettekst 4">
            <a:extLst>
              <a:ext uri="{FF2B5EF4-FFF2-40B4-BE49-F238E27FC236}">
                <a16:creationId xmlns:a16="http://schemas.microsoft.com/office/drawing/2014/main" id="{CC7E4F61-DB49-1232-0687-64CCB528A0A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85AAEF27-68F2-382E-D5B8-ACD700060805}"/>
              </a:ext>
            </a:extLst>
          </p:cNvPr>
          <p:cNvSpPr>
            <a:spLocks noGrp="1"/>
          </p:cNvSpPr>
          <p:nvPr>
            <p:ph type="sldNum" sz="quarter" idx="12"/>
          </p:nvPr>
        </p:nvSpPr>
        <p:spPr/>
        <p:txBody>
          <a:bodyPr/>
          <a:lstStyle/>
          <a:p>
            <a:fld id="{9A798794-A17F-449A-ACEB-6825723331B3}" type="slidenum">
              <a:rPr lang="nl-NL" smtClean="0"/>
              <a:t>‹nr.›</a:t>
            </a:fld>
            <a:endParaRPr lang="nl-NL"/>
          </a:p>
        </p:txBody>
      </p:sp>
    </p:spTree>
    <p:extLst>
      <p:ext uri="{BB962C8B-B14F-4D97-AF65-F5344CB8AC3E}">
        <p14:creationId xmlns:p14="http://schemas.microsoft.com/office/powerpoint/2010/main" val="38001037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6EA5428-8D4D-18B2-DE59-C1A184E4924A}"/>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6E56E989-8E49-F9E0-E2D3-B9117401D6C6}"/>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6F7D1FB-F038-A399-E956-8E7F4883B0C7}"/>
              </a:ext>
            </a:extLst>
          </p:cNvPr>
          <p:cNvSpPr>
            <a:spLocks noGrp="1"/>
          </p:cNvSpPr>
          <p:nvPr>
            <p:ph type="dt" sz="half" idx="10"/>
          </p:nvPr>
        </p:nvSpPr>
        <p:spPr/>
        <p:txBody>
          <a:bodyPr/>
          <a:lstStyle/>
          <a:p>
            <a:fld id="{1A4DE945-9BD9-4C05-A0FC-010AF7F2DB26}" type="datetimeFigureOut">
              <a:rPr lang="nl-NL" smtClean="0"/>
              <a:t>17-4-2026</a:t>
            </a:fld>
            <a:endParaRPr lang="nl-NL"/>
          </a:p>
        </p:txBody>
      </p:sp>
      <p:sp>
        <p:nvSpPr>
          <p:cNvPr id="5" name="Tijdelijke aanduiding voor voettekst 4">
            <a:extLst>
              <a:ext uri="{FF2B5EF4-FFF2-40B4-BE49-F238E27FC236}">
                <a16:creationId xmlns:a16="http://schemas.microsoft.com/office/drawing/2014/main" id="{A37D3C6F-5C60-6D8E-8B57-E24D24CFD4C4}"/>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705CA099-35C7-1CEF-551B-E87160241E8B}"/>
              </a:ext>
            </a:extLst>
          </p:cNvPr>
          <p:cNvSpPr>
            <a:spLocks noGrp="1"/>
          </p:cNvSpPr>
          <p:nvPr>
            <p:ph type="sldNum" sz="quarter" idx="12"/>
          </p:nvPr>
        </p:nvSpPr>
        <p:spPr/>
        <p:txBody>
          <a:bodyPr/>
          <a:lstStyle/>
          <a:p>
            <a:fld id="{9A798794-A17F-449A-ACEB-6825723331B3}" type="slidenum">
              <a:rPr lang="nl-NL" smtClean="0"/>
              <a:t>‹nr.›</a:t>
            </a:fld>
            <a:endParaRPr lang="nl-NL"/>
          </a:p>
        </p:txBody>
      </p:sp>
    </p:spTree>
    <p:extLst>
      <p:ext uri="{BB962C8B-B14F-4D97-AF65-F5344CB8AC3E}">
        <p14:creationId xmlns:p14="http://schemas.microsoft.com/office/powerpoint/2010/main" val="27630414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39491D3A-1C49-9E03-66DC-F10D79D01EC2}"/>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2B986275-D35F-E0DD-7194-46DF550AE168}"/>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B8B1008-0D6B-E36D-A946-ABAA2BCFA3DC}"/>
              </a:ext>
            </a:extLst>
          </p:cNvPr>
          <p:cNvSpPr>
            <a:spLocks noGrp="1"/>
          </p:cNvSpPr>
          <p:nvPr>
            <p:ph type="dt" sz="half" idx="10"/>
          </p:nvPr>
        </p:nvSpPr>
        <p:spPr/>
        <p:txBody>
          <a:bodyPr/>
          <a:lstStyle/>
          <a:p>
            <a:fld id="{1A4DE945-9BD9-4C05-A0FC-010AF7F2DB26}" type="datetimeFigureOut">
              <a:rPr lang="nl-NL" smtClean="0"/>
              <a:t>17-4-2026</a:t>
            </a:fld>
            <a:endParaRPr lang="nl-NL"/>
          </a:p>
        </p:txBody>
      </p:sp>
      <p:sp>
        <p:nvSpPr>
          <p:cNvPr id="5" name="Tijdelijke aanduiding voor voettekst 4">
            <a:extLst>
              <a:ext uri="{FF2B5EF4-FFF2-40B4-BE49-F238E27FC236}">
                <a16:creationId xmlns:a16="http://schemas.microsoft.com/office/drawing/2014/main" id="{5CBFB730-5152-08BE-0DEC-E15F7D51D4E4}"/>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5CEE300-4034-4F30-AE64-73753A3F1189}"/>
              </a:ext>
            </a:extLst>
          </p:cNvPr>
          <p:cNvSpPr>
            <a:spLocks noGrp="1"/>
          </p:cNvSpPr>
          <p:nvPr>
            <p:ph type="sldNum" sz="quarter" idx="12"/>
          </p:nvPr>
        </p:nvSpPr>
        <p:spPr/>
        <p:txBody>
          <a:bodyPr/>
          <a:lstStyle/>
          <a:p>
            <a:fld id="{9A798794-A17F-449A-ACEB-6825723331B3}" type="slidenum">
              <a:rPr lang="nl-NL" smtClean="0"/>
              <a:t>‹nr.›</a:t>
            </a:fld>
            <a:endParaRPr lang="nl-NL"/>
          </a:p>
        </p:txBody>
      </p:sp>
    </p:spTree>
    <p:extLst>
      <p:ext uri="{BB962C8B-B14F-4D97-AF65-F5344CB8AC3E}">
        <p14:creationId xmlns:p14="http://schemas.microsoft.com/office/powerpoint/2010/main" val="3629704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75010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AB534D-62AB-A5AC-2B79-5567C1DB0BDF}"/>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D2FA5CED-7D2F-1DF0-E478-65ED3B485E4B}"/>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923C127-B5AD-C70B-B6CE-DFA24C800BC9}"/>
              </a:ext>
            </a:extLst>
          </p:cNvPr>
          <p:cNvSpPr>
            <a:spLocks noGrp="1"/>
          </p:cNvSpPr>
          <p:nvPr>
            <p:ph type="dt" sz="half" idx="10"/>
          </p:nvPr>
        </p:nvSpPr>
        <p:spPr/>
        <p:txBody>
          <a:bodyPr/>
          <a:lstStyle/>
          <a:p>
            <a:fld id="{1A4DE945-9BD9-4C05-A0FC-010AF7F2DB26}" type="datetimeFigureOut">
              <a:rPr lang="nl-NL" smtClean="0"/>
              <a:t>17-4-2026</a:t>
            </a:fld>
            <a:endParaRPr lang="nl-NL"/>
          </a:p>
        </p:txBody>
      </p:sp>
      <p:sp>
        <p:nvSpPr>
          <p:cNvPr id="5" name="Tijdelijke aanduiding voor voettekst 4">
            <a:extLst>
              <a:ext uri="{FF2B5EF4-FFF2-40B4-BE49-F238E27FC236}">
                <a16:creationId xmlns:a16="http://schemas.microsoft.com/office/drawing/2014/main" id="{0790A43D-3883-7AF9-0C3B-3169BA9E600B}"/>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B9538F5-C89D-1774-3696-25950482CF97}"/>
              </a:ext>
            </a:extLst>
          </p:cNvPr>
          <p:cNvSpPr>
            <a:spLocks noGrp="1"/>
          </p:cNvSpPr>
          <p:nvPr>
            <p:ph type="sldNum" sz="quarter" idx="12"/>
          </p:nvPr>
        </p:nvSpPr>
        <p:spPr/>
        <p:txBody>
          <a:bodyPr/>
          <a:lstStyle/>
          <a:p>
            <a:fld id="{9A798794-A17F-449A-ACEB-6825723331B3}" type="slidenum">
              <a:rPr lang="nl-NL" smtClean="0"/>
              <a:t>‹nr.›</a:t>
            </a:fld>
            <a:endParaRPr lang="nl-NL"/>
          </a:p>
        </p:txBody>
      </p:sp>
    </p:spTree>
    <p:extLst>
      <p:ext uri="{BB962C8B-B14F-4D97-AF65-F5344CB8AC3E}">
        <p14:creationId xmlns:p14="http://schemas.microsoft.com/office/powerpoint/2010/main" val="26897995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F4D9755-D323-F7EB-36A9-CDBBBB227544}"/>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7BE898CB-D6F7-EF9B-0200-870597ED3D1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DFDEAF6E-D3EF-FEB0-B8BA-42A9D8A7A93D}"/>
              </a:ext>
            </a:extLst>
          </p:cNvPr>
          <p:cNvSpPr>
            <a:spLocks noGrp="1"/>
          </p:cNvSpPr>
          <p:nvPr>
            <p:ph type="dt" sz="half" idx="10"/>
          </p:nvPr>
        </p:nvSpPr>
        <p:spPr/>
        <p:txBody>
          <a:bodyPr/>
          <a:lstStyle/>
          <a:p>
            <a:fld id="{1A4DE945-9BD9-4C05-A0FC-010AF7F2DB26}" type="datetimeFigureOut">
              <a:rPr lang="nl-NL" smtClean="0"/>
              <a:t>17-4-2026</a:t>
            </a:fld>
            <a:endParaRPr lang="nl-NL"/>
          </a:p>
        </p:txBody>
      </p:sp>
      <p:sp>
        <p:nvSpPr>
          <p:cNvPr id="5" name="Tijdelijke aanduiding voor voettekst 4">
            <a:extLst>
              <a:ext uri="{FF2B5EF4-FFF2-40B4-BE49-F238E27FC236}">
                <a16:creationId xmlns:a16="http://schemas.microsoft.com/office/drawing/2014/main" id="{5FF71683-7A55-00BD-7A59-6B27603E10CF}"/>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84AB93A-74D8-E4C5-4C40-8BCD8FB83F00}"/>
              </a:ext>
            </a:extLst>
          </p:cNvPr>
          <p:cNvSpPr>
            <a:spLocks noGrp="1"/>
          </p:cNvSpPr>
          <p:nvPr>
            <p:ph type="sldNum" sz="quarter" idx="12"/>
          </p:nvPr>
        </p:nvSpPr>
        <p:spPr/>
        <p:txBody>
          <a:bodyPr/>
          <a:lstStyle/>
          <a:p>
            <a:fld id="{9A798794-A17F-449A-ACEB-6825723331B3}" type="slidenum">
              <a:rPr lang="nl-NL" smtClean="0"/>
              <a:t>‹nr.›</a:t>
            </a:fld>
            <a:endParaRPr lang="nl-NL"/>
          </a:p>
        </p:txBody>
      </p:sp>
    </p:spTree>
    <p:extLst>
      <p:ext uri="{BB962C8B-B14F-4D97-AF65-F5344CB8AC3E}">
        <p14:creationId xmlns:p14="http://schemas.microsoft.com/office/powerpoint/2010/main" val="35385565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F4369A1-4C3B-7F43-CC9F-898249FC0A20}"/>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794B3BB5-A96B-063B-90CE-DF2BB636D306}"/>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F9A526E3-745E-B10E-F21C-AEA2BCBEE8C7}"/>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1001939A-B2C3-047B-F2AA-AA342F187966}"/>
              </a:ext>
            </a:extLst>
          </p:cNvPr>
          <p:cNvSpPr>
            <a:spLocks noGrp="1"/>
          </p:cNvSpPr>
          <p:nvPr>
            <p:ph type="dt" sz="half" idx="10"/>
          </p:nvPr>
        </p:nvSpPr>
        <p:spPr/>
        <p:txBody>
          <a:bodyPr/>
          <a:lstStyle/>
          <a:p>
            <a:fld id="{1A4DE945-9BD9-4C05-A0FC-010AF7F2DB26}" type="datetimeFigureOut">
              <a:rPr lang="nl-NL" smtClean="0"/>
              <a:t>17-4-2026</a:t>
            </a:fld>
            <a:endParaRPr lang="nl-NL"/>
          </a:p>
        </p:txBody>
      </p:sp>
      <p:sp>
        <p:nvSpPr>
          <p:cNvPr id="6" name="Tijdelijke aanduiding voor voettekst 5">
            <a:extLst>
              <a:ext uri="{FF2B5EF4-FFF2-40B4-BE49-F238E27FC236}">
                <a16:creationId xmlns:a16="http://schemas.microsoft.com/office/drawing/2014/main" id="{BA495AB3-F351-94EB-1B85-DE58EA887621}"/>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2BE5B8E6-CDBA-9C65-63A7-3E856944B020}"/>
              </a:ext>
            </a:extLst>
          </p:cNvPr>
          <p:cNvSpPr>
            <a:spLocks noGrp="1"/>
          </p:cNvSpPr>
          <p:nvPr>
            <p:ph type="sldNum" sz="quarter" idx="12"/>
          </p:nvPr>
        </p:nvSpPr>
        <p:spPr/>
        <p:txBody>
          <a:bodyPr/>
          <a:lstStyle/>
          <a:p>
            <a:fld id="{9A798794-A17F-449A-ACEB-6825723331B3}" type="slidenum">
              <a:rPr lang="nl-NL" smtClean="0"/>
              <a:t>‹nr.›</a:t>
            </a:fld>
            <a:endParaRPr lang="nl-NL"/>
          </a:p>
        </p:txBody>
      </p:sp>
    </p:spTree>
    <p:extLst>
      <p:ext uri="{BB962C8B-B14F-4D97-AF65-F5344CB8AC3E}">
        <p14:creationId xmlns:p14="http://schemas.microsoft.com/office/powerpoint/2010/main" val="35022624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90BAC0-D258-718E-6E22-CD38B75094D5}"/>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B5C10164-E468-27A0-4AD9-386FB782526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276C8418-7743-4D08-C157-44275F84F883}"/>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C1A4153D-BD53-0645-9B85-A328BA1E75C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36E5E685-1FD0-4A4B-CD58-8ADA93F844EC}"/>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A2583A06-8E27-F38D-FB39-F7494BA235B8}"/>
              </a:ext>
            </a:extLst>
          </p:cNvPr>
          <p:cNvSpPr>
            <a:spLocks noGrp="1"/>
          </p:cNvSpPr>
          <p:nvPr>
            <p:ph type="dt" sz="half" idx="10"/>
          </p:nvPr>
        </p:nvSpPr>
        <p:spPr/>
        <p:txBody>
          <a:bodyPr/>
          <a:lstStyle/>
          <a:p>
            <a:fld id="{1A4DE945-9BD9-4C05-A0FC-010AF7F2DB26}" type="datetimeFigureOut">
              <a:rPr lang="nl-NL" smtClean="0"/>
              <a:t>17-4-2026</a:t>
            </a:fld>
            <a:endParaRPr lang="nl-NL"/>
          </a:p>
        </p:txBody>
      </p:sp>
      <p:sp>
        <p:nvSpPr>
          <p:cNvPr id="8" name="Tijdelijke aanduiding voor voettekst 7">
            <a:extLst>
              <a:ext uri="{FF2B5EF4-FFF2-40B4-BE49-F238E27FC236}">
                <a16:creationId xmlns:a16="http://schemas.microsoft.com/office/drawing/2014/main" id="{55EEBC56-5EAE-21B5-C11D-19A6E92172E1}"/>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81A54F71-25BE-8441-6984-CB309BE06F4F}"/>
              </a:ext>
            </a:extLst>
          </p:cNvPr>
          <p:cNvSpPr>
            <a:spLocks noGrp="1"/>
          </p:cNvSpPr>
          <p:nvPr>
            <p:ph type="sldNum" sz="quarter" idx="12"/>
          </p:nvPr>
        </p:nvSpPr>
        <p:spPr/>
        <p:txBody>
          <a:bodyPr/>
          <a:lstStyle/>
          <a:p>
            <a:fld id="{9A798794-A17F-449A-ACEB-6825723331B3}" type="slidenum">
              <a:rPr lang="nl-NL" smtClean="0"/>
              <a:t>‹nr.›</a:t>
            </a:fld>
            <a:endParaRPr lang="nl-NL"/>
          </a:p>
        </p:txBody>
      </p:sp>
    </p:spTree>
    <p:extLst>
      <p:ext uri="{BB962C8B-B14F-4D97-AF65-F5344CB8AC3E}">
        <p14:creationId xmlns:p14="http://schemas.microsoft.com/office/powerpoint/2010/main" val="17852323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5954AC-3704-0F5A-9FFB-922219543464}"/>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14C36DF0-66E8-6499-11CE-BA3E5F401C62}"/>
              </a:ext>
            </a:extLst>
          </p:cNvPr>
          <p:cNvSpPr>
            <a:spLocks noGrp="1"/>
          </p:cNvSpPr>
          <p:nvPr>
            <p:ph type="dt" sz="half" idx="10"/>
          </p:nvPr>
        </p:nvSpPr>
        <p:spPr/>
        <p:txBody>
          <a:bodyPr/>
          <a:lstStyle/>
          <a:p>
            <a:fld id="{1A4DE945-9BD9-4C05-A0FC-010AF7F2DB26}" type="datetimeFigureOut">
              <a:rPr lang="nl-NL" smtClean="0"/>
              <a:t>17-4-2026</a:t>
            </a:fld>
            <a:endParaRPr lang="nl-NL"/>
          </a:p>
        </p:txBody>
      </p:sp>
      <p:sp>
        <p:nvSpPr>
          <p:cNvPr id="4" name="Tijdelijke aanduiding voor voettekst 3">
            <a:extLst>
              <a:ext uri="{FF2B5EF4-FFF2-40B4-BE49-F238E27FC236}">
                <a16:creationId xmlns:a16="http://schemas.microsoft.com/office/drawing/2014/main" id="{FE9281D1-50AA-ED8A-EE0E-E1DB45ED3B37}"/>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C6B6A9E8-AC15-3527-0BF6-8C2C9F5BCEE0}"/>
              </a:ext>
            </a:extLst>
          </p:cNvPr>
          <p:cNvSpPr>
            <a:spLocks noGrp="1"/>
          </p:cNvSpPr>
          <p:nvPr>
            <p:ph type="sldNum" sz="quarter" idx="12"/>
          </p:nvPr>
        </p:nvSpPr>
        <p:spPr/>
        <p:txBody>
          <a:bodyPr/>
          <a:lstStyle/>
          <a:p>
            <a:fld id="{9A798794-A17F-449A-ACEB-6825723331B3}" type="slidenum">
              <a:rPr lang="nl-NL" smtClean="0"/>
              <a:t>‹nr.›</a:t>
            </a:fld>
            <a:endParaRPr lang="nl-NL"/>
          </a:p>
        </p:txBody>
      </p:sp>
    </p:spTree>
    <p:extLst>
      <p:ext uri="{BB962C8B-B14F-4D97-AF65-F5344CB8AC3E}">
        <p14:creationId xmlns:p14="http://schemas.microsoft.com/office/powerpoint/2010/main" val="9018293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CA54EC82-F366-7E12-1F3B-40D866385EA3}"/>
              </a:ext>
            </a:extLst>
          </p:cNvPr>
          <p:cNvSpPr>
            <a:spLocks noGrp="1"/>
          </p:cNvSpPr>
          <p:nvPr>
            <p:ph type="dt" sz="half" idx="10"/>
          </p:nvPr>
        </p:nvSpPr>
        <p:spPr/>
        <p:txBody>
          <a:bodyPr/>
          <a:lstStyle/>
          <a:p>
            <a:fld id="{1A4DE945-9BD9-4C05-A0FC-010AF7F2DB26}" type="datetimeFigureOut">
              <a:rPr lang="nl-NL" smtClean="0"/>
              <a:t>17-4-2026</a:t>
            </a:fld>
            <a:endParaRPr lang="nl-NL"/>
          </a:p>
        </p:txBody>
      </p:sp>
      <p:sp>
        <p:nvSpPr>
          <p:cNvPr id="3" name="Tijdelijke aanduiding voor voettekst 2">
            <a:extLst>
              <a:ext uri="{FF2B5EF4-FFF2-40B4-BE49-F238E27FC236}">
                <a16:creationId xmlns:a16="http://schemas.microsoft.com/office/drawing/2014/main" id="{1D476A25-425D-A769-5E87-042A8F270C75}"/>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421F9C1A-13E7-35AE-209C-540299E14D93}"/>
              </a:ext>
            </a:extLst>
          </p:cNvPr>
          <p:cNvSpPr>
            <a:spLocks noGrp="1"/>
          </p:cNvSpPr>
          <p:nvPr>
            <p:ph type="sldNum" sz="quarter" idx="12"/>
          </p:nvPr>
        </p:nvSpPr>
        <p:spPr/>
        <p:txBody>
          <a:bodyPr/>
          <a:lstStyle/>
          <a:p>
            <a:fld id="{9A798794-A17F-449A-ACEB-6825723331B3}" type="slidenum">
              <a:rPr lang="nl-NL" smtClean="0"/>
              <a:t>‹nr.›</a:t>
            </a:fld>
            <a:endParaRPr lang="nl-NL"/>
          </a:p>
        </p:txBody>
      </p:sp>
    </p:spTree>
    <p:extLst>
      <p:ext uri="{BB962C8B-B14F-4D97-AF65-F5344CB8AC3E}">
        <p14:creationId xmlns:p14="http://schemas.microsoft.com/office/powerpoint/2010/main" val="10936016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2031B25-5409-644D-C099-80F90D55FA3D}"/>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9620FEF4-6565-B700-7581-1800233CCC8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9F422E6E-E15F-6624-8B53-1C0F600C5E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B755A666-7A6B-FC9D-D2C4-DF4C320DEB91}"/>
              </a:ext>
            </a:extLst>
          </p:cNvPr>
          <p:cNvSpPr>
            <a:spLocks noGrp="1"/>
          </p:cNvSpPr>
          <p:nvPr>
            <p:ph type="dt" sz="half" idx="10"/>
          </p:nvPr>
        </p:nvSpPr>
        <p:spPr/>
        <p:txBody>
          <a:bodyPr/>
          <a:lstStyle/>
          <a:p>
            <a:fld id="{1A4DE945-9BD9-4C05-A0FC-010AF7F2DB26}" type="datetimeFigureOut">
              <a:rPr lang="nl-NL" smtClean="0"/>
              <a:t>17-4-2026</a:t>
            </a:fld>
            <a:endParaRPr lang="nl-NL"/>
          </a:p>
        </p:txBody>
      </p:sp>
      <p:sp>
        <p:nvSpPr>
          <p:cNvPr id="6" name="Tijdelijke aanduiding voor voettekst 5">
            <a:extLst>
              <a:ext uri="{FF2B5EF4-FFF2-40B4-BE49-F238E27FC236}">
                <a16:creationId xmlns:a16="http://schemas.microsoft.com/office/drawing/2014/main" id="{B8FF689B-1B20-C38C-31B1-07CE84629C95}"/>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8018AE5-DC5F-D0A1-10A5-10BD23B8A11C}"/>
              </a:ext>
            </a:extLst>
          </p:cNvPr>
          <p:cNvSpPr>
            <a:spLocks noGrp="1"/>
          </p:cNvSpPr>
          <p:nvPr>
            <p:ph type="sldNum" sz="quarter" idx="12"/>
          </p:nvPr>
        </p:nvSpPr>
        <p:spPr/>
        <p:txBody>
          <a:bodyPr/>
          <a:lstStyle/>
          <a:p>
            <a:fld id="{9A798794-A17F-449A-ACEB-6825723331B3}" type="slidenum">
              <a:rPr lang="nl-NL" smtClean="0"/>
              <a:t>‹nr.›</a:t>
            </a:fld>
            <a:endParaRPr lang="nl-NL"/>
          </a:p>
        </p:txBody>
      </p:sp>
    </p:spTree>
    <p:extLst>
      <p:ext uri="{BB962C8B-B14F-4D97-AF65-F5344CB8AC3E}">
        <p14:creationId xmlns:p14="http://schemas.microsoft.com/office/powerpoint/2010/main" val="32000021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9DCE979-82EF-18CA-F301-816172520D76}"/>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B3311D5E-7F38-1379-A2E9-A719C4AA049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16C10F77-B849-7E65-F035-54C2A3C074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DB28E95E-85E9-124A-4375-F3DB4F2BA1A0}"/>
              </a:ext>
            </a:extLst>
          </p:cNvPr>
          <p:cNvSpPr>
            <a:spLocks noGrp="1"/>
          </p:cNvSpPr>
          <p:nvPr>
            <p:ph type="dt" sz="half" idx="10"/>
          </p:nvPr>
        </p:nvSpPr>
        <p:spPr/>
        <p:txBody>
          <a:bodyPr/>
          <a:lstStyle/>
          <a:p>
            <a:fld id="{1A4DE945-9BD9-4C05-A0FC-010AF7F2DB26}" type="datetimeFigureOut">
              <a:rPr lang="nl-NL" smtClean="0"/>
              <a:t>17-4-2026</a:t>
            </a:fld>
            <a:endParaRPr lang="nl-NL"/>
          </a:p>
        </p:txBody>
      </p:sp>
      <p:sp>
        <p:nvSpPr>
          <p:cNvPr id="6" name="Tijdelijke aanduiding voor voettekst 5">
            <a:extLst>
              <a:ext uri="{FF2B5EF4-FFF2-40B4-BE49-F238E27FC236}">
                <a16:creationId xmlns:a16="http://schemas.microsoft.com/office/drawing/2014/main" id="{316180F5-46E6-1BFE-AFB5-A50A0C50F5A5}"/>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34772FDB-B4CE-8E24-15C7-015DAF2EF823}"/>
              </a:ext>
            </a:extLst>
          </p:cNvPr>
          <p:cNvSpPr>
            <a:spLocks noGrp="1"/>
          </p:cNvSpPr>
          <p:nvPr>
            <p:ph type="sldNum" sz="quarter" idx="12"/>
          </p:nvPr>
        </p:nvSpPr>
        <p:spPr/>
        <p:txBody>
          <a:bodyPr/>
          <a:lstStyle/>
          <a:p>
            <a:fld id="{9A798794-A17F-449A-ACEB-6825723331B3}" type="slidenum">
              <a:rPr lang="nl-NL" smtClean="0"/>
              <a:t>‹nr.›</a:t>
            </a:fld>
            <a:endParaRPr lang="nl-NL"/>
          </a:p>
        </p:txBody>
      </p:sp>
    </p:spTree>
    <p:extLst>
      <p:ext uri="{BB962C8B-B14F-4D97-AF65-F5344CB8AC3E}">
        <p14:creationId xmlns:p14="http://schemas.microsoft.com/office/powerpoint/2010/main" val="36560947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D910FAC3-76CB-991E-92F0-7EF0CC8405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EC06EC75-9B1B-C80E-7F91-5D67DB4450E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9E787ACC-1ECD-2A9E-7A38-77473AA9E47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A4DE945-9BD9-4C05-A0FC-010AF7F2DB26}" type="datetimeFigureOut">
              <a:rPr lang="nl-NL" smtClean="0"/>
              <a:t>17-4-2026</a:t>
            </a:fld>
            <a:endParaRPr lang="nl-NL"/>
          </a:p>
        </p:txBody>
      </p:sp>
      <p:sp>
        <p:nvSpPr>
          <p:cNvPr id="5" name="Tijdelijke aanduiding voor voettekst 4">
            <a:extLst>
              <a:ext uri="{FF2B5EF4-FFF2-40B4-BE49-F238E27FC236}">
                <a16:creationId xmlns:a16="http://schemas.microsoft.com/office/drawing/2014/main" id="{B022C1FE-F3CA-974C-EBF1-1B0CCF4BDC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nl-NL"/>
          </a:p>
        </p:txBody>
      </p:sp>
      <p:sp>
        <p:nvSpPr>
          <p:cNvPr id="6" name="Tijdelijke aanduiding voor dianummer 5">
            <a:extLst>
              <a:ext uri="{FF2B5EF4-FFF2-40B4-BE49-F238E27FC236}">
                <a16:creationId xmlns:a16="http://schemas.microsoft.com/office/drawing/2014/main" id="{FDA983FC-6FA1-45E3-9FA5-1B845679B70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A798794-A17F-449A-ACEB-6825723331B3}" type="slidenum">
              <a:rPr lang="nl-NL" smtClean="0"/>
              <a:t>‹nr.›</a:t>
            </a:fld>
            <a:endParaRPr lang="nl-NL"/>
          </a:p>
        </p:txBody>
      </p:sp>
    </p:spTree>
    <p:extLst>
      <p:ext uri="{BB962C8B-B14F-4D97-AF65-F5344CB8AC3E}">
        <p14:creationId xmlns:p14="http://schemas.microsoft.com/office/powerpoint/2010/main" val="28650663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DF06904-4384-6301-DA90-5150783421E5}"/>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C731FC28-E09D-9A0E-95AF-10DAC3C31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Afbeelding 6">
            <a:extLst>
              <a:ext uri="{FF2B5EF4-FFF2-40B4-BE49-F238E27FC236}">
                <a16:creationId xmlns:a16="http://schemas.microsoft.com/office/drawing/2014/main" id="{E961100A-1EED-3C77-90F3-C3DBA5ECF299}"/>
              </a:ext>
            </a:extLst>
          </p:cNvPr>
          <p:cNvPicPr>
            <a:picLocks noChangeAspect="1"/>
          </p:cNvPicPr>
          <p:nvPr/>
        </p:nvPicPr>
        <p:blipFill>
          <a:blip r:embed="rId3"/>
          <a:stretch>
            <a:fillRect/>
          </a:stretch>
        </p:blipFill>
        <p:spPr>
          <a:xfrm>
            <a:off x="0" y="0"/>
            <a:ext cx="12192000" cy="6857999"/>
          </a:xfrm>
          <a:prstGeom prst="rect">
            <a:avLst/>
          </a:prstGeom>
        </p:spPr>
      </p:pic>
    </p:spTree>
    <p:extLst>
      <p:ext uri="{BB962C8B-B14F-4D97-AF65-F5344CB8AC3E}">
        <p14:creationId xmlns:p14="http://schemas.microsoft.com/office/powerpoint/2010/main" val="2174500554"/>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9EECBD8FACF354CA585C4EAECD23887" ma:contentTypeVersion="13" ma:contentTypeDescription="Een nieuw document maken." ma:contentTypeScope="" ma:versionID="a1a6a633756863c35e57d3ba437fbf40">
  <xsd:schema xmlns:xsd="http://www.w3.org/2001/XMLSchema" xmlns:xs="http://www.w3.org/2001/XMLSchema" xmlns:p="http://schemas.microsoft.com/office/2006/metadata/properties" xmlns:ns2="31395201-bf74-4aef-92ff-ef357a5076e4" xmlns:ns3="d403ae81-49d7-424d-bc96-f26fd9d1bd4f" targetNamespace="http://schemas.microsoft.com/office/2006/metadata/properties" ma:root="true" ma:fieldsID="d0201cb746ce3639bb4267462840f547" ns2:_="" ns3:_="">
    <xsd:import namespace="31395201-bf74-4aef-92ff-ef357a5076e4"/>
    <xsd:import namespace="d403ae81-49d7-424d-bc96-f26fd9d1bd4f"/>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MediaServiceBillingMetadata"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1395201-bf74-4aef-92ff-ef357a5076e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BillingMetadata" ma:index="15" nillable="true" ma:displayName="MediaServiceBillingMetadata" ma:hidden="true" ma:internalName="MediaServiceBillingMetadata" ma:readOnly="true">
      <xsd:simpleType>
        <xsd:restriction base="dms:Note"/>
      </xsd:simpleType>
    </xsd:element>
    <xsd:element name="lcf76f155ced4ddcb4097134ff3c332f" ma:index="17" nillable="true" ma:taxonomy="true" ma:internalName="lcf76f155ced4ddcb4097134ff3c332f" ma:taxonomyFieldName="MediaServiceImageTags" ma:displayName="Afbeeldingtags" ma:readOnly="false" ma:fieldId="{5cf76f15-5ced-4ddc-b409-7134ff3c332f}" ma:taxonomyMulti="true" ma:sspId="ce72f261-054a-4ea4-86d4-a8c38b05f0e1"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403ae81-49d7-424d-bc96-f26fd9d1bd4f"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8abbb372-e068-4501-9f2e-bb44cbe6f4bc}" ma:internalName="TaxCatchAll" ma:showField="CatchAllData" ma:web="d403ae81-49d7-424d-bc96-f26fd9d1bd4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1395201-bf74-4aef-92ff-ef357a5076e4">
      <Terms xmlns="http://schemas.microsoft.com/office/infopath/2007/PartnerControls"/>
    </lcf76f155ced4ddcb4097134ff3c332f>
    <TaxCatchAll xmlns="d403ae81-49d7-424d-bc96-f26fd9d1bd4f" xsi:nil="true"/>
  </documentManagement>
</p:properties>
</file>

<file path=customXml/itemProps1.xml><?xml version="1.0" encoding="utf-8"?>
<ds:datastoreItem xmlns:ds="http://schemas.openxmlformats.org/officeDocument/2006/customXml" ds:itemID="{52E17FD3-9DD2-43D7-BB3F-B4B3993C6E7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1395201-bf74-4aef-92ff-ef357a5076e4"/>
    <ds:schemaRef ds:uri="d403ae81-49d7-424d-bc96-f26fd9d1bd4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472EFA9-3CA0-49A7-82C2-954F27BC8098}">
  <ds:schemaRefs>
    <ds:schemaRef ds:uri="http://schemas.microsoft.com/sharepoint/v3/contenttype/forms"/>
  </ds:schemaRefs>
</ds:datastoreItem>
</file>

<file path=customXml/itemProps3.xml><?xml version="1.0" encoding="utf-8"?>
<ds:datastoreItem xmlns:ds="http://schemas.openxmlformats.org/officeDocument/2006/customXml" ds:itemID="{3DBD451A-8514-4A08-A417-B637F55027FA}">
  <ds:schemaRefs>
    <ds:schemaRef ds:uri="http://schemas.microsoft.com/office/2006/metadata/properties"/>
    <ds:schemaRef ds:uri="http://schemas.microsoft.com/office/infopath/2007/PartnerControls"/>
    <ds:schemaRef ds:uri="31395201-bf74-4aef-92ff-ef357a5076e4"/>
    <ds:schemaRef ds:uri="d403ae81-49d7-424d-bc96-f26fd9d1bd4f"/>
  </ds:schemaRefs>
</ds:datastoreItem>
</file>

<file path=docProps/app.xml><?xml version="1.0" encoding="utf-8"?>
<Properties xmlns="http://schemas.openxmlformats.org/officeDocument/2006/extended-properties" xmlns:vt="http://schemas.openxmlformats.org/officeDocument/2006/docPropsVTypes">
  <TotalTime>462</TotalTime>
  <Words>391</Words>
  <Application>Microsoft Office PowerPoint</Application>
  <PresentationFormat>Breedbeeld</PresentationFormat>
  <Paragraphs>14</Paragraphs>
  <Slides>1</Slides>
  <Notes>1</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1</vt:i4>
      </vt:variant>
    </vt:vector>
  </HeadingPairs>
  <TitlesOfParts>
    <vt:vector size="5" baseType="lpstr">
      <vt:lpstr>Aptos</vt:lpstr>
      <vt:lpstr>Aptos Display</vt:lpstr>
      <vt:lpstr>Arial</vt:lpstr>
      <vt:lpstr>Kantoorthema</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Tessa Cornelisz</dc:creator>
  <cp:lastModifiedBy>Rianne Geurtsen</cp:lastModifiedBy>
  <cp:revision>8</cp:revision>
  <dcterms:created xsi:type="dcterms:W3CDTF">2026-03-26T13:45:16Z</dcterms:created>
  <dcterms:modified xsi:type="dcterms:W3CDTF">2026-04-17T15:12:55Z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0x01010069EECBD8FACF354CA585C4EAECD23887</vt:lpwstr>
  </property>
  <property fmtid="{D5CDD505-2E9C-101B-9397-08002B2CF9AE}" pid="3" name="MediaServiceImageTags">
    <vt:lpwstr/>
  </property>
</Properties>
</file>